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media/image1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presProps" Target="presProps.xml"/>
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8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7;p214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0" y="4320"/>
            <a:ext cx="9143280" cy="5134320"/>
          </a:xfrm>
          <a:prstGeom prst="rect">
            <a:avLst/>
          </a:prstGeom>
          <a:ln w="0">
            <a:noFill/>
          </a:ln>
        </p:spPr>
      </p:pic>
      <p:cxnSp>
        <p:nvCxnSpPr>
          <p:cNvPr id="1" name="Google Shape;8;p214"/>
          <p:cNvCxnSpPr/>
          <p:nvPr/>
        </p:nvCxnSpPr>
        <p:spPr>
          <a:xfrm>
            <a:off x="343800" y="3257280"/>
            <a:ext cx="527760" cy="720"/>
          </a:xfrm>
          <a:prstGeom prst="straightConnector1">
            <a:avLst/>
          </a:prstGeom>
          <a:ln w="28575">
            <a:solidFill>
              <a:srgbClr val="22366a"/>
            </a:solidFill>
            <a:round/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1;p215" descr="A picture containing person, computer, indoor&#10;&#10;Description automatically generated"/>
          <p:cNvPicPr/>
          <p:nvPr/>
        </p:nvPicPr>
        <p:blipFill>
          <a:blip r:embed="rId2"/>
          <a:srcRect l="0" t="0" r="11112" b="0"/>
          <a:stretch/>
        </p:blipFill>
        <p:spPr>
          <a:xfrm flipH="1">
            <a:off x="720" y="0"/>
            <a:ext cx="9143280" cy="514260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12;p215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280" cy="514728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13;p215"/>
          <p:cNvSpPr/>
          <p:nvPr/>
        </p:nvSpPr>
        <p:spPr>
          <a:xfrm>
            <a:off x="0" y="638280"/>
            <a:ext cx="4733280" cy="403020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43" name="Google Shape;14;p215"/>
          <p:cNvSpPr/>
          <p:nvPr/>
        </p:nvSpPr>
        <p:spPr>
          <a:xfrm>
            <a:off x="0" y="820080"/>
            <a:ext cx="144000" cy="32292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18;p216" descr="Shape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0" y="0"/>
            <a:ext cx="9143280" cy="5147280"/>
          </a:xfrm>
          <a:prstGeom prst="rect">
            <a:avLst/>
          </a:prstGeom>
          <a:ln w="0">
            <a:noFill/>
          </a:ln>
        </p:spPr>
      </p:pic>
      <p:grpSp>
        <p:nvGrpSpPr>
          <p:cNvPr id="83" name="Google Shape;19;p216"/>
          <p:cNvGrpSpPr/>
          <p:nvPr/>
        </p:nvGrpSpPr>
        <p:grpSpPr>
          <a:xfrm>
            <a:off x="270360" y="226080"/>
            <a:ext cx="174600" cy="4075560"/>
            <a:chOff x="270360" y="226080"/>
            <a:chExt cx="174600" cy="4075560"/>
          </a:xfrm>
        </p:grpSpPr>
        <p:grpSp>
          <p:nvGrpSpPr>
            <p:cNvPr id="84" name="Google Shape;20;p216"/>
            <p:cNvGrpSpPr/>
            <p:nvPr/>
          </p:nvGrpSpPr>
          <p:grpSpPr>
            <a:xfrm>
              <a:off x="270360" y="2977200"/>
              <a:ext cx="174600" cy="1324440"/>
              <a:chOff x="270360" y="2977200"/>
              <a:chExt cx="174600" cy="1324440"/>
            </a:xfrm>
          </p:grpSpPr>
          <p:sp>
            <p:nvSpPr>
              <p:cNvPr id="85" name="Google Shape;21;p216"/>
              <p:cNvSpPr/>
              <p:nvPr/>
            </p:nvSpPr>
            <p:spPr>
              <a:xfrm>
                <a:off x="270360" y="2977200"/>
                <a:ext cx="174600" cy="37332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Arial"/>
                  <a:ea typeface="Arial"/>
                </a:endParaRPr>
              </a:p>
            </p:txBody>
          </p:sp>
          <p:cxnSp>
            <p:nvCxnSpPr>
              <p:cNvPr id="86" name="Google Shape;22;p216"/>
              <p:cNvCxnSpPr/>
              <p:nvPr/>
            </p:nvCxnSpPr>
            <p:spPr>
              <a:xfrm>
                <a:off x="357840" y="3188520"/>
                <a:ext cx="720" cy="1113480"/>
              </a:xfrm>
              <a:prstGeom prst="straightConnector1">
                <a:avLst/>
              </a:prstGeom>
              <a:ln w="12700">
                <a:solidFill>
                  <a:srgbClr val="c88c32"/>
                </a:solidFill>
                <a:round/>
              </a:ln>
            </p:spPr>
          </p:cxnSp>
        </p:grpSp>
        <p:grpSp>
          <p:nvGrpSpPr>
            <p:cNvPr id="87" name="Google Shape;23;p216"/>
            <p:cNvGrpSpPr/>
            <p:nvPr/>
          </p:nvGrpSpPr>
          <p:grpSpPr>
            <a:xfrm>
              <a:off x="270360" y="226080"/>
              <a:ext cx="174600" cy="2253600"/>
              <a:chOff x="270360" y="226080"/>
              <a:chExt cx="174600" cy="2253600"/>
            </a:xfrm>
          </p:grpSpPr>
          <p:cxnSp>
            <p:nvCxnSpPr>
              <p:cNvPr id="88" name="Google Shape;24;p216"/>
              <p:cNvCxnSpPr/>
              <p:nvPr/>
            </p:nvCxnSpPr>
            <p:spPr>
              <a:xfrm>
                <a:off x="357840" y="431640"/>
                <a:ext cx="720" cy="2048400"/>
              </a:xfrm>
              <a:prstGeom prst="straightConnector1">
                <a:avLst/>
              </a:prstGeom>
              <a:ln w="12700">
                <a:solidFill>
                  <a:srgbClr val="223669"/>
                </a:solidFill>
                <a:round/>
              </a:ln>
            </p:spPr>
          </p:cxnSp>
          <p:sp>
            <p:nvSpPr>
              <p:cNvPr id="89" name="Google Shape;25;p216"/>
              <p:cNvSpPr/>
              <p:nvPr/>
            </p:nvSpPr>
            <p:spPr>
              <a:xfrm>
                <a:off x="270360" y="226080"/>
                <a:ext cx="174600" cy="373320"/>
              </a:xfrm>
              <a:prstGeom prst="rect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Arial"/>
                  <a:ea typeface="Arial"/>
                </a:endParaRPr>
              </a:p>
            </p:txBody>
          </p:sp>
        </p:grpSp>
      </p:grp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45;p220" descr=""/>
          <p:cNvPicPr/>
          <p:nvPr/>
        </p:nvPicPr>
        <p:blipFill>
          <a:blip r:embed="rId2"/>
          <a:srcRect l="16978" t="14938" r="19507" b="5409"/>
          <a:stretch/>
        </p:blipFill>
        <p:spPr>
          <a:xfrm>
            <a:off x="6412680" y="0"/>
            <a:ext cx="2730600" cy="5142960"/>
          </a:xfrm>
          <a:prstGeom prst="rect">
            <a:avLst/>
          </a:prstGeom>
          <a:ln w="0">
            <a:noFill/>
          </a:ln>
        </p:spPr>
      </p:pic>
      <p:pic>
        <p:nvPicPr>
          <p:cNvPr id="129" name="Google Shape;46;p220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280" cy="5142600"/>
          </a:xfrm>
          <a:prstGeom prst="rect">
            <a:avLst/>
          </a:prstGeom>
          <a:ln w="0">
            <a:noFill/>
          </a:ln>
        </p:spPr>
      </p:pic>
      <p:sp>
        <p:nvSpPr>
          <p:cNvPr id="130" name="Google Shape;50;p220"/>
          <p:cNvSpPr/>
          <p:nvPr/>
        </p:nvSpPr>
        <p:spPr>
          <a:xfrm>
            <a:off x="0" y="202320"/>
            <a:ext cx="135000" cy="343440"/>
          </a:xfrm>
          <a:prstGeom prst="rect">
            <a:avLst/>
          </a:prstGeom>
          <a:solidFill>
            <a:srgbClr val="2236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074;p282" descr="Shape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0" y="0"/>
            <a:ext cx="9143280" cy="5142600"/>
          </a:xfrm>
          <a:prstGeom prst="rect">
            <a:avLst/>
          </a:prstGeom>
          <a:ln w="0">
            <a:noFill/>
          </a:ln>
        </p:spPr>
      </p:pic>
      <p:sp>
        <p:nvSpPr>
          <p:cNvPr id="170" name="Google Shape;1076;p282"/>
          <p:cNvSpPr/>
          <p:nvPr/>
        </p:nvSpPr>
        <p:spPr>
          <a:xfrm>
            <a:off x="0" y="202320"/>
            <a:ext cx="135000" cy="343440"/>
          </a:xfrm>
          <a:prstGeom prst="rect">
            <a:avLst/>
          </a:prstGeom>
          <a:solidFill>
            <a:srgbClr val="2236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grpSp>
        <p:nvGrpSpPr>
          <p:cNvPr id="171" name="Google Shape;1077;p282"/>
          <p:cNvGrpSpPr/>
          <p:nvPr/>
        </p:nvGrpSpPr>
        <p:grpSpPr>
          <a:xfrm>
            <a:off x="2441160" y="1060560"/>
            <a:ext cx="4258800" cy="3398400"/>
            <a:chOff x="2441160" y="1060560"/>
            <a:chExt cx="4258800" cy="3398400"/>
          </a:xfrm>
        </p:grpSpPr>
        <p:pic>
          <p:nvPicPr>
            <p:cNvPr id="172" name="Google Shape;1078;p282" descr="Icon&#10;&#10;Description automatically generated"/>
            <p:cNvPicPr/>
            <p:nvPr/>
          </p:nvPicPr>
          <p:blipFill>
            <a:blip r:embed="rId3"/>
            <a:stretch/>
          </p:blipFill>
          <p:spPr>
            <a:xfrm>
              <a:off x="2625480" y="1060560"/>
              <a:ext cx="3884400" cy="337032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173" name="Google Shape;1079;p282"/>
            <p:cNvGrpSpPr/>
            <p:nvPr/>
          </p:nvGrpSpPr>
          <p:grpSpPr>
            <a:xfrm>
              <a:off x="2441160" y="1082160"/>
              <a:ext cx="4258800" cy="3376800"/>
              <a:chOff x="2441160" y="1082160"/>
              <a:chExt cx="4258800" cy="3376800"/>
            </a:xfrm>
          </p:grpSpPr>
          <p:sp>
            <p:nvSpPr>
              <p:cNvPr id="174" name="Google Shape;1080;p282"/>
              <p:cNvSpPr/>
              <p:nvPr/>
            </p:nvSpPr>
            <p:spPr>
              <a:xfrm>
                <a:off x="6618600" y="2307600"/>
                <a:ext cx="81360" cy="8136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5" name="Google Shape;1081;p282"/>
              <p:cNvSpPr/>
              <p:nvPr/>
            </p:nvSpPr>
            <p:spPr>
              <a:xfrm>
                <a:off x="6426360" y="3560040"/>
                <a:ext cx="81360" cy="8136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6" name="Google Shape;1082;p282"/>
              <p:cNvSpPr/>
              <p:nvPr/>
            </p:nvSpPr>
            <p:spPr>
              <a:xfrm>
                <a:off x="5448600" y="4377600"/>
                <a:ext cx="81360" cy="8136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7" name="Google Shape;1083;p282"/>
              <p:cNvSpPr/>
              <p:nvPr/>
            </p:nvSpPr>
            <p:spPr>
              <a:xfrm>
                <a:off x="6444360" y="1082160"/>
                <a:ext cx="81360" cy="8136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8" name="Google Shape;1084;p282"/>
              <p:cNvSpPr/>
              <p:nvPr/>
            </p:nvSpPr>
            <p:spPr>
              <a:xfrm>
                <a:off x="2441160" y="2307600"/>
                <a:ext cx="81360" cy="8136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9" name="Google Shape;1085;p282"/>
              <p:cNvSpPr/>
              <p:nvPr/>
            </p:nvSpPr>
            <p:spPr>
              <a:xfrm>
                <a:off x="2619720" y="3566520"/>
                <a:ext cx="81360" cy="8136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0" name="Google Shape;1086;p282"/>
              <p:cNvSpPr/>
              <p:nvPr/>
            </p:nvSpPr>
            <p:spPr>
              <a:xfrm>
                <a:off x="3592800" y="4377600"/>
                <a:ext cx="81360" cy="8136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1" name="Google Shape;1087;p282"/>
              <p:cNvSpPr/>
              <p:nvPr/>
            </p:nvSpPr>
            <p:spPr>
              <a:xfrm>
                <a:off x="2619720" y="1089000"/>
                <a:ext cx="81360" cy="8136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7600" bIns="576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</p:grpSp>
        <p:grpSp>
          <p:nvGrpSpPr>
            <p:cNvPr id="182" name="Google Shape;1088;p282"/>
            <p:cNvGrpSpPr/>
            <p:nvPr/>
          </p:nvGrpSpPr>
          <p:grpSpPr>
            <a:xfrm>
              <a:off x="3551760" y="1395000"/>
              <a:ext cx="2053440" cy="2053440"/>
              <a:chOff x="3551760" y="1395000"/>
              <a:chExt cx="2053440" cy="2053440"/>
            </a:xfrm>
          </p:grpSpPr>
          <p:sp>
            <p:nvSpPr>
              <p:cNvPr id="183" name="Google Shape;1089;p282"/>
              <p:cNvSpPr/>
              <p:nvPr/>
            </p:nvSpPr>
            <p:spPr>
              <a:xfrm>
                <a:off x="3551760" y="1395000"/>
                <a:ext cx="2053440" cy="2053440"/>
              </a:xfrm>
              <a:prstGeom prst="ellipse">
                <a:avLst/>
              </a:prstGeom>
              <a:solidFill>
                <a:srgbClr val="f2f2f2"/>
              </a:solidFill>
              <a:ln w="25400">
                <a:solidFill>
                  <a:srgbClr val="f2f2f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4" name="Google Shape;1090;p282"/>
              <p:cNvSpPr/>
              <p:nvPr/>
            </p:nvSpPr>
            <p:spPr>
              <a:xfrm>
                <a:off x="3606120" y="1449360"/>
                <a:ext cx="1944720" cy="194472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</p:grpSp>
      </p:grpSp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7;p217" descr="A computer on a table&#10;&#10;Description automatically generated with medium confidence"/>
          <p:cNvPicPr/>
          <p:nvPr/>
        </p:nvPicPr>
        <p:blipFill>
          <a:blip r:embed="rId2"/>
          <a:srcRect l="0" t="8553" r="1750" b="855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pic>
        <p:nvPicPr>
          <p:cNvPr id="224" name="Google Shape;28;p217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280" cy="5142600"/>
          </a:xfrm>
          <a:prstGeom prst="rect">
            <a:avLst/>
          </a:prstGeom>
          <a:ln w="0">
            <a:noFill/>
          </a:ln>
        </p:spPr>
      </p:pic>
      <p:sp>
        <p:nvSpPr>
          <p:cNvPr id="225" name="Google Shape;29;p217"/>
          <p:cNvSpPr/>
          <p:nvPr/>
        </p:nvSpPr>
        <p:spPr>
          <a:xfrm>
            <a:off x="2240640" y="1407960"/>
            <a:ext cx="4810680" cy="75960"/>
          </a:xfrm>
          <a:prstGeom prst="rect">
            <a:avLst/>
          </a:prstGeom>
          <a:solidFill>
            <a:srgbClr val="f0c8c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6320" bIns="76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pic>
        <p:nvPicPr>
          <p:cNvPr id="226" name="Google Shape;30;p217" descr="Shape&#10;&#10;Description automatically generated with low confidence"/>
          <p:cNvPicPr/>
          <p:nvPr/>
        </p:nvPicPr>
        <p:blipFill>
          <a:blip r:embed="rId4"/>
          <a:stretch/>
        </p:blipFill>
        <p:spPr>
          <a:xfrm>
            <a:off x="2692800" y="1785240"/>
            <a:ext cx="1180440" cy="1180440"/>
          </a:xfrm>
          <a:prstGeom prst="rect">
            <a:avLst/>
          </a:prstGeom>
          <a:ln w="0">
            <a:noFill/>
          </a:ln>
        </p:spPr>
      </p:pic>
      <p:sp>
        <p:nvSpPr>
          <p:cNvPr id="227" name="Google Shape;31;p217"/>
          <p:cNvSpPr/>
          <p:nvPr/>
        </p:nvSpPr>
        <p:spPr>
          <a:xfrm>
            <a:off x="2233440" y="613440"/>
            <a:ext cx="4817880" cy="79380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35;p218" descr="Graphical user interface, application&#10;&#10;Description automatically generated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pic>
        <p:nvPicPr>
          <p:cNvPr id="267" name="Google Shape;36;p218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/>
          </p:nvPr>
        </p:nvSpPr>
        <p:spPr>
          <a:xfrm>
            <a:off x="261360" y="2640960"/>
            <a:ext cx="3688560" cy="439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2"/>
                </a:solidFill>
                <a:latin typeface="Public Sans"/>
                <a:ea typeface="Public Sans"/>
              </a:rPr>
              <a:t>TO DO PLANNER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261360" y="3361320"/>
            <a:ext cx="3688560" cy="439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2"/>
                </a:solidFill>
                <a:latin typeface="Public Sans"/>
                <a:ea typeface="Public Sans"/>
              </a:rPr>
              <a:t>Task - 1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/>
          </p:nvPr>
        </p:nvSpPr>
        <p:spPr>
          <a:xfrm>
            <a:off x="2634120" y="802440"/>
            <a:ext cx="4016160" cy="448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-US" sz="1800" spc="-1" strike="noStrike">
                <a:solidFill>
                  <a:schemeClr val="lt1"/>
                </a:solidFill>
                <a:latin typeface="Public Sans"/>
                <a:ea typeface="Public Sans"/>
              </a:rPr>
              <a:t>Submission Github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4114800" y="761760"/>
            <a:ext cx="2696040" cy="298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-US" sz="1400" spc="-1" strike="noStrike">
                <a:solidFill>
                  <a:srgbClr val="bd8738"/>
                </a:solidFill>
                <a:latin typeface="Public Sans"/>
                <a:ea typeface="Public Sans"/>
              </a:rPr>
              <a:t>https://github.com/sushmitha18144/Naan-mudhalvan-full-stack-development.git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TextBox 2"/>
          <p:cNvSpPr/>
          <p:nvPr/>
        </p:nvSpPr>
        <p:spPr>
          <a:xfrm>
            <a:off x="3755520" y="2615760"/>
            <a:ext cx="305532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1885;p213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144720" y="810720"/>
            <a:ext cx="3420720" cy="3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29" spc="-1" strike="noStrike">
                <a:solidFill>
                  <a:schemeClr val="lt2"/>
                </a:solidFill>
                <a:latin typeface="EB Garamond"/>
                <a:ea typeface="EB Garamond"/>
              </a:rPr>
              <a:t>Your Project Name</a:t>
            </a:r>
            <a:endParaRPr b="0" lang="en-IN" sz="18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144720" y="1295640"/>
            <a:ext cx="4547880" cy="303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85840" indent="-291960">
              <a:lnSpc>
                <a:spcPct val="100000"/>
              </a:lnSpc>
              <a:buClr>
                <a:srgbClr val="ffffff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lt1"/>
                </a:solidFill>
                <a:latin typeface="EB Garamond Medium"/>
                <a:ea typeface="EB Garamond Medium"/>
              </a:rPr>
              <a:t>Your Project Introduction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0" name="Google Shape;1841;p210" descr=""/>
          <p:cNvPicPr/>
          <p:nvPr/>
        </p:nvPicPr>
        <p:blipFill>
          <a:blip r:embed="rId1"/>
          <a:stretch/>
        </p:blipFill>
        <p:spPr>
          <a:xfrm>
            <a:off x="4267440" y="242280"/>
            <a:ext cx="9143280" cy="514296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11" name="Google Shape;1842;p210"/>
          <p:cNvGraphicFramePr/>
          <p:nvPr/>
        </p:nvGraphicFramePr>
        <p:xfrm>
          <a:off x="144720" y="1588320"/>
          <a:ext cx="4426560" cy="2532240"/>
        </p:xfrm>
        <a:graphic>
          <a:graphicData uri="http://schemas.openxmlformats.org/drawingml/2006/table">
            <a:tbl>
              <a:tblPr/>
              <a:tblGrid>
                <a:gridCol w="1799280"/>
                <a:gridCol w="2109240"/>
                <a:gridCol w="518400"/>
              </a:tblGrid>
              <a:tr h="516600">
                <a:tc>
                  <a:txBody>
                    <a:bodyPr lIns="91080" r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LMS Username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Name 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Batch 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588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2113a54274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SNEHA B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588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2113a54261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SAI SUSHMITHA J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588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2113a54284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VEDA VARSHINI R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16600"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2113a54252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PENUMALLI JITHYA REDDY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5880">
                <a:tc>
                  <a:txBody>
                    <a:bodyPr lIns="91080" r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/>
          </p:nvPr>
        </p:nvSpPr>
        <p:spPr>
          <a:xfrm>
            <a:off x="482040" y="590040"/>
            <a:ext cx="6891120" cy="13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7000"/>
              </a:lnSpc>
              <a:buNone/>
              <a:tabLst>
                <a:tab algn="l" pos="0"/>
              </a:tabLst>
            </a:pPr>
            <a:r>
              <a:rPr b="1" lang="en-US" sz="1600" spc="-1" strike="noStrike">
                <a:solidFill>
                  <a:srgbClr val="0b5394"/>
                </a:solidFill>
                <a:latin typeface="EB Garamond Medium"/>
                <a:ea typeface="EB Garamond Medium"/>
              </a:rPr>
              <a:t>Creation of SRS &amp; Github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Create SRS : “Your Project”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Creation &amp; Set-up of Github account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Creation &amp; Hands-on to various commands of Git Bash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489600" y="3351960"/>
            <a:ext cx="7047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Get to know about different lifecycle models.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Understanding importance and how to create an SRS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Knowing various commands of Github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Understanding agile and scrum management techniques for efficient product development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Google Shape;1849;p211"/>
          <p:cNvSpPr/>
          <p:nvPr/>
        </p:nvSpPr>
        <p:spPr>
          <a:xfrm>
            <a:off x="489600" y="2109240"/>
            <a:ext cx="45928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EB Garamond Medium"/>
              <a:buChar char="●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100% Completion of the above tasks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Google Shape;1850;p211"/>
          <p:cNvSpPr/>
          <p:nvPr/>
        </p:nvSpPr>
        <p:spPr>
          <a:xfrm>
            <a:off x="445680" y="2977200"/>
            <a:ext cx="26290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400" spc="-1" strike="noStrike">
                <a:solidFill>
                  <a:schemeClr val="lt2"/>
                </a:solidFill>
                <a:latin typeface="Public Sans"/>
                <a:ea typeface="Public Sans"/>
              </a:rPr>
              <a:t>Learning Outcome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Google Shape;1851;p211"/>
          <p:cNvSpPr/>
          <p:nvPr/>
        </p:nvSpPr>
        <p:spPr>
          <a:xfrm>
            <a:off x="445680" y="237240"/>
            <a:ext cx="26290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Task - 1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Google Shape;1852;p211"/>
          <p:cNvSpPr/>
          <p:nvPr/>
        </p:nvSpPr>
        <p:spPr>
          <a:xfrm>
            <a:off x="489600" y="1821240"/>
            <a:ext cx="45928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0b5394"/>
                </a:solidFill>
                <a:latin typeface="EB Garamond"/>
                <a:ea typeface="EB Garamond"/>
              </a:rPr>
              <a:t>Evaluation Metric: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Google Shape;1853;p211" descr=""/>
          <p:cNvPicPr/>
          <p:nvPr/>
        </p:nvPicPr>
        <p:blipFill>
          <a:blip r:embed="rId1"/>
          <a:srcRect l="-65219" t="3320" r="65219" b="-3320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160" cy="3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5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486360" indent="-33768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Functional Requirements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528480" y="1178640"/>
            <a:ext cx="5536800" cy="350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14832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Functional requirements for a to-do planner might include: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Task creation: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Users should be able to create new tasks, including assigning a title and description for each task.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Task management: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Users should be able to edit, delete, and mark tasks as complete. They should also be able to set due dates and priorities for each task.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Task organization: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Users should be able to group tasks by project or category, and sort them by due date, priority, or other criteria.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Reminder and notification: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Users should be able to set reminders and receive notifications about upcoming tasks and deadlines.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Collaboration: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Users should be able to share tasks and projects with others, assign tasks to team members, and track progress on shared tasks.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160" cy="3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5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486360" indent="-33768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Non Functional Requirements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/>
          </p:nvPr>
        </p:nvSpPr>
        <p:spPr>
          <a:xfrm>
            <a:off x="442800" y="1164600"/>
            <a:ext cx="5622480" cy="3518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14832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Non-functional requirements for a to-do planner might include: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Usability: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should be easy to use and navigate, with a clean and intuitive user interface.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Performance: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should be fast and responsive, even when managing large numbers of tasks.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Security: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should provide secure access and protect user data from unauthorized access, with appropriate measures such as data encryption, user authentication, and access control.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Availability: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should be available to users whenever they need it, with high levels of uptime and minimal downtime for maintenance or upgrades.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Reliability: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should be reliable and consistent, with minimal errors or system failures that could cause data loss or corruption.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160" cy="3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5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486360" indent="-33768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Software Requirements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/>
          </p:nvPr>
        </p:nvSpPr>
        <p:spPr>
          <a:xfrm>
            <a:off x="335880" y="1099800"/>
            <a:ext cx="5729760" cy="358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14832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Software requirements for a to-do planner might include: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Operating System: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to-do planner should be compatible with different operating systems, such as Windows, macOS, Linux, and mobile operating systems like iOS and Android.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Programming Language: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may be developed using different programming languages like Java, Python, JavaScript, or C#.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Web Development Framework: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If the planner is web-based, it may require a web development framework like React, Angular, or Vue.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Database: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may require a database to store user data, such as MySQL, PostgreSQL, or MongoDB.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86360" indent="-33768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Server: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may require a web server, such as Apache or Nginx, to serve the web pages and handle requests.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160" cy="3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5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486360" indent="-33768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Hardware Requirements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/>
          </p:nvPr>
        </p:nvSpPr>
        <p:spPr>
          <a:xfrm>
            <a:off x="343080" y="1099800"/>
            <a:ext cx="5722560" cy="358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2000"/>
          </a:bodyPr>
          <a:p>
            <a:pPr marL="13824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Hardware requirements for a to-do planner will depend on the specific implementation of the software, but in general, they might include: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3960" indent="-31500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Processor: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to-do planner software should be compatible with different processors such as Intel or AMD, and should be optimized to run efficiently on a variety of CPU architectures.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3960" indent="-31500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Memory: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to-do planner may require a minimum amount of memory to run, depending on the complexity of the software and the number of tasks it needs to manage. Generally, a minimum of 4GB of RAM is recommended for most modern to-do planner applications.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3960" indent="-31500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Storage: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may require a minimum amount of storage space to store user data and application files. Depending on the complexity of the software, a minimum of 1GB of storage space is usually recommended.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3960" indent="-31500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  <a:tabLst>
                <a:tab algn="l" pos="0"/>
              </a:tabLst>
            </a:pPr>
            <a:r>
              <a:rPr b="1" lang="en-US" sz="1400" spc="-1" strike="noStrike" u="sng">
                <a:solidFill>
                  <a:srgbClr val="000000"/>
                </a:solidFill>
                <a:uFillTx/>
                <a:latin typeface="Public Sans"/>
                <a:ea typeface="Public Sans"/>
              </a:rPr>
              <a:t>Display: </a:t>
            </a:r>
            <a:r>
              <a:rPr b="0" lang="en-US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The planner software should be optimized for a variety of display sizes and resolutions, from small mobile devices to large desktop monitors. The user interface should be responsive and easy to use on a variety of screen sizes.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1858;g2139e008f02_0_0"/>
          <p:cNvSpPr/>
          <p:nvPr/>
        </p:nvSpPr>
        <p:spPr>
          <a:xfrm>
            <a:off x="445680" y="237240"/>
            <a:ext cx="26290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Step-Wise Description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2" name="Google Shape;1859;g2139e008f02_0_0" descr=""/>
          <p:cNvPicPr/>
          <p:nvPr/>
        </p:nvPicPr>
        <p:blipFill>
          <a:blip r:embed="rId1"/>
          <a:srcRect l="-65219" t="3320" r="65219" b="-3320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sp>
        <p:nvSpPr>
          <p:cNvPr id="333" name="Google Shape;1860;g2139e008f02_0_0"/>
          <p:cNvSpPr/>
          <p:nvPr/>
        </p:nvSpPr>
        <p:spPr>
          <a:xfrm>
            <a:off x="546840" y="2927160"/>
            <a:ext cx="262908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2"/>
                </a:solidFill>
                <a:latin typeface="EB Garamond"/>
                <a:ea typeface="EB Garamond"/>
              </a:rPr>
              <a:t>Summary of your task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TextBox 2"/>
          <p:cNvSpPr/>
          <p:nvPr/>
        </p:nvSpPr>
        <p:spPr>
          <a:xfrm>
            <a:off x="445680" y="606960"/>
            <a:ext cx="8575920" cy="222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Here is a step-wise description for a to-do planner: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Creating an account: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user creates an account by providing their email and password, or by using a social media account to sign up. Once the user has created an account, they can log in to access the planner.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Adding tasks: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user adds tasks to the planner by entering a task description, a due date, and any other relevant information, such as priority level, tags, or notes.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Organizing tasks: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user can organize tasks by assigning them to categories or tags, such as work, personal, or urgent. This helps the user to easily find and prioritize tasks.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Setting reminders: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user can set reminders for tasks, such as email or push notifications, to help them stay on track and complete tasks on time.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TextBox 4"/>
          <p:cNvSpPr/>
          <p:nvPr/>
        </p:nvSpPr>
        <p:spPr>
          <a:xfrm>
            <a:off x="542880" y="3245760"/>
            <a:ext cx="8382240" cy="179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A to-do planner is a tool that helps individuals organize and manage their tasks and activities. Here are some common features of a to-do planner: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Task List: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to-do planner includes a list of tasks that need to be completed, usually arranged in order of priority or due date.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Priority Setting: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Tasks are assigned a priority level to help users focus on the most important tasks first.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Deadline Tracking: </a:t>
            </a: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planner tracks deadlines for each task to ensure that they are completed on time.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/>
          </p:nvPr>
        </p:nvSpPr>
        <p:spPr>
          <a:xfrm>
            <a:off x="3719160" y="226440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Check-List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817200" y="96120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Gather requirements for the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633960" y="218844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Prepare database design schemas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/>
          </p:nvPr>
        </p:nvSpPr>
        <p:spPr>
          <a:xfrm>
            <a:off x="803880" y="344880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Get your initial project Structure ready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5"/>
          <p:cNvSpPr>
            <a:spLocks noGrp="1"/>
          </p:cNvSpPr>
          <p:nvPr>
            <p:ph/>
          </p:nvPr>
        </p:nvSpPr>
        <p:spPr>
          <a:xfrm>
            <a:off x="1798200" y="425844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Initiate a git repository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6"/>
          <p:cNvSpPr>
            <a:spLocks noGrp="1"/>
          </p:cNvSpPr>
          <p:nvPr>
            <p:ph/>
          </p:nvPr>
        </p:nvSpPr>
        <p:spPr>
          <a:xfrm>
            <a:off x="6615360" y="96120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add Readme.md file with description of the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7"/>
          <p:cNvSpPr>
            <a:spLocks noGrp="1"/>
          </p:cNvSpPr>
          <p:nvPr>
            <p:ph/>
          </p:nvPr>
        </p:nvSpPr>
        <p:spPr>
          <a:xfrm>
            <a:off x="6787080" y="218844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Commit all changes with "first commit"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8"/>
          <p:cNvSpPr>
            <a:spLocks noGrp="1"/>
          </p:cNvSpPr>
          <p:nvPr>
            <p:ph/>
          </p:nvPr>
        </p:nvSpPr>
        <p:spPr>
          <a:xfrm>
            <a:off x="6602400" y="344880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create a repository on github realted to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9"/>
          <p:cNvSpPr>
            <a:spLocks noGrp="1"/>
          </p:cNvSpPr>
          <p:nvPr>
            <p:ph/>
          </p:nvPr>
        </p:nvSpPr>
        <p:spPr>
          <a:xfrm>
            <a:off x="5585040" y="4258440"/>
            <a:ext cx="171396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Push your changes to github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Google Shape;1874;g2139e008f02_0_11"/>
          <p:cNvSpPr/>
          <p:nvPr/>
        </p:nvSpPr>
        <p:spPr>
          <a:xfrm>
            <a:off x="193320" y="125280"/>
            <a:ext cx="312552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chemeClr val="lt2"/>
                </a:solidFill>
                <a:latin typeface="EB Garamond"/>
                <a:ea typeface="EB Garamond"/>
              </a:rPr>
              <a:t>Assessment Parameter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Application>LibreOffice/7.4.3.2$Windows_X86_64 LibreOffice_project/1048a8393ae2eeec98dff31b5c133c5f1d08b890</Application>
  <AppVersion>15.0000</AppVersion>
  <Words>1048</Words>
  <Paragraphs>86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2020-08-13T11:21:46Z</dcterms:created>
  <dc:creator>Dr Manish Sharma</dc:creator>
  <dc:description/>
  <dc:language>en-IN</dc:language>
  <cp:lastModifiedBy/>
  <dcterms:modified xsi:type="dcterms:W3CDTF">2023-03-31T20:29:47Z</dcterms:modified>
  <cp:revision>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11</vt:i4>
  </property>
</Properties>
</file>